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74" r:id="rId11"/>
    <p:sldId id="262" r:id="rId12"/>
    <p:sldId id="264" r:id="rId13"/>
    <p:sldId id="270" r:id="rId14"/>
    <p:sldId id="265" r:id="rId15"/>
    <p:sldId id="266" r:id="rId16"/>
    <p:sldId id="267" r:id="rId17"/>
    <p:sldId id="268" r:id="rId18"/>
    <p:sldId id="269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5FF2A-B3AC-4CAB-A15B-E809ED9E8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0C8C7F-BB12-4A93-B60A-C57634322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A5373-4325-429F-83C3-A727083C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D1FC6-A021-4485-8EBA-FA8285C5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93EDB-4602-44F5-9A8E-9EDAB211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1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523B0-E97F-43D2-A617-82C49BAF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CACC7-066A-4D33-BC01-A1EB67E5C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179DB-57CF-4554-A393-83464AB7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FDDF3-9E30-422A-8903-57EB8E74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1E3AE-3DE1-42B1-87CF-8718A8B4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E078A3-04CD-4FDA-94C0-677D7110C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0A52F5-A74C-4EFC-AA32-DB6560E3B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2F4E-ACCF-4CB6-A28B-40443D3E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76EC6-D15F-4BC7-AA70-D4D2A868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ED917-2275-412D-82D3-7DB6B184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9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55130-2A4B-4398-852E-8BC34A27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0EBC61-9A2E-4A20-A7AD-8DB54E312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F2143-FEC5-4A33-BCC5-B662285C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878BB-A6E3-4766-B522-F08D1A48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40595-2E77-4BDB-9216-50F3819B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8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BFE52-5E88-4172-940D-BD7383FA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8B812-3135-4794-96CB-83BD6B73D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FB004-2504-44F2-814F-AB6ACFF4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83C77-AEE0-4B3C-8D38-001C0A09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46B43-1D2E-4CE0-99F1-BE9481E6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19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D4FFA-864E-4BD1-967F-601A4F06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D1EFB-8C63-4D33-8128-9049EAA9C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3E4D7-C440-42F2-A10B-87B3CAC85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5D37D-A5DA-4D7B-9140-A8A5319C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9FCE9-F15B-4034-B345-B1F7157E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705BE-0552-4A80-BCEA-2E7D5AE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3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69A53-097D-4C5E-AF39-C5BFD702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A9A51-7E0B-43AC-B4DB-A4AA3893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625230-6A99-4071-BE73-128A0B020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C25D7-575D-4EAB-A089-EC8A8657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22C6EE-AF3B-495B-9F68-65A55F745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38213C-304B-4FE4-B083-985A605D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D79DB4-AAE6-45C5-BEE5-CF886B89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54BA16-E483-4506-89DC-CEA63F76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4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32393-4A54-4409-A4CE-D7C04286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FA8B4C-A899-4773-A692-3181592C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6F34B4-4BD9-4D7B-BA12-1007CE62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1CAE5-21B5-4D06-A1A9-25A35C9B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9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4211C5-61E8-45A9-B7EF-13D4EA56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86FB9D-FE00-495E-A775-369BE8F5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F573E-9CB4-414A-849C-17579A24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9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E7612-7892-4A5B-9AA7-F856C942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61254-5267-4376-AE24-0D95F6CA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BFF365-8C0F-4A45-81DD-F93CBE0EB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4AA3A-E84C-47B6-8788-E3ACEAED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6F485-42A0-4DC2-8878-F29DF5D0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891F75-DA29-40EE-9B76-05FD801C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3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398E6-6564-4B69-9153-391FDECB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43DBA-9801-4F76-8B7B-0B73793FB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56DFDF-DAC3-44EC-9EE4-B43CA759D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C6333-CEE0-410B-94D4-E300DE85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14E3DC-6CD9-45AF-AB6A-591B82EC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718A6-07C3-4C7B-A991-B8D6A052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2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2880E3-37DE-44A6-8FE7-EA24D05C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A4682-A465-43D6-A0A7-70F181AD9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92FECD-F413-4EAF-918C-4AEA74803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95197-A075-40E9-ACC2-0EB7606ED651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DA6C-D8B1-42F5-8FBA-3E3DAA985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F0217-3ADC-43DF-ADE5-56312BE2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58125-58C1-4271-ADF3-C384E021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41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7.jp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9944B0-3644-49BF-A149-2205EC0E4B71}"/>
              </a:ext>
            </a:extLst>
          </p:cNvPr>
          <p:cNvSpPr/>
          <p:nvPr/>
        </p:nvSpPr>
        <p:spPr>
          <a:xfrm>
            <a:off x="0" y="0"/>
            <a:ext cx="10066789" cy="438829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655079-5511-4531-ACD7-7F50D1B2C6E3}"/>
              </a:ext>
            </a:extLst>
          </p:cNvPr>
          <p:cNvSpPr/>
          <p:nvPr/>
        </p:nvSpPr>
        <p:spPr>
          <a:xfrm>
            <a:off x="3606152" y="593989"/>
            <a:ext cx="4012163" cy="326571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2F537-88B5-4AC1-9A2B-F2E1468B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76" y="791114"/>
            <a:ext cx="3834716" cy="28714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C488DD-2987-4051-BFE7-B1761FE59389}"/>
              </a:ext>
            </a:extLst>
          </p:cNvPr>
          <p:cNvGrpSpPr/>
          <p:nvPr/>
        </p:nvGrpSpPr>
        <p:grpSpPr>
          <a:xfrm>
            <a:off x="578838" y="5420170"/>
            <a:ext cx="10066789" cy="4388297"/>
            <a:chOff x="578840" y="2193723"/>
            <a:chExt cx="10066789" cy="4388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DD9351-B235-4D40-82F3-6F494FD190E3}"/>
                </a:ext>
              </a:extLst>
            </p:cNvPr>
            <p:cNvSpPr/>
            <p:nvPr/>
          </p:nvSpPr>
          <p:spPr>
            <a:xfrm>
              <a:off x="578840" y="2193723"/>
              <a:ext cx="10066789" cy="43882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19A419-CF62-4DA3-97AC-A96BA709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15" b="89863" l="1000" r="97333">
                          <a14:foregroundMark x1="48000" y1="13622" x2="48000" y2="13622"/>
                          <a14:foregroundMark x1="5833" y1="38437" x2="5833" y2="38437"/>
                          <a14:foregroundMark x1="1000" y1="50898" x2="1000" y2="50898"/>
                          <a14:foregroundMark x1="88000" y1="31785" x2="88000" y2="31785"/>
                          <a14:foregroundMark x1="97333" y1="40127" x2="97333" y2="40127"/>
                          <a14:foregroundMark x1="54833" y1="73390" x2="54833" y2="73390"/>
                          <a14:foregroundMark x1="51667" y1="52059" x2="51667" y2="52059"/>
                          <a14:foregroundMark x1="57250" y1="43611" x2="49250" y2="50053"/>
                          <a14:foregroundMark x1="49250" y1="50053" x2="43500" y2="58184"/>
                          <a14:foregroundMark x1="54500" y1="39810" x2="60750" y2="43189"/>
                          <a14:foregroundMark x1="77167" y1="51003" x2="77167" y2="51003"/>
                          <a14:foregroundMark x1="77000" y1="50581" x2="77000" y2="50581"/>
                          <a14:foregroundMark x1="76583" y1="50581" x2="76583" y2="51531"/>
                          <a14:foregroundMark x1="56500" y1="74129" x2="56500" y2="74657"/>
                          <a14:foregroundMark x1="55583" y1="72756" x2="55583" y2="75185"/>
                          <a14:foregroundMark x1="54833" y1="71595" x2="55000" y2="74446"/>
                          <a14:foregroundMark x1="54250" y1="71383" x2="54250" y2="74868"/>
                          <a14:backgroundMark x1="35333" y1="54171" x2="35333" y2="54171"/>
                          <a14:backgroundMark x1="36583" y1="53643" x2="36583" y2="53643"/>
                          <a14:backgroundMark x1="37333" y1="52482" x2="37333" y2="52482"/>
                          <a14:backgroundMark x1="28250" y1="56072" x2="28250" y2="56072"/>
                          <a14:backgroundMark x1="27667" y1="55966" x2="27667" y2="55966"/>
                          <a14:backgroundMark x1="31583" y1="58395" x2="31583" y2="58395"/>
                          <a14:backgroundMark x1="27500" y1="58606" x2="27500" y2="58606"/>
                          <a14:backgroundMark x1="26583" y1="58606" x2="26583" y2="58606"/>
                          <a14:backgroundMark x1="27500" y1="56072" x2="27500" y2="56072"/>
                          <a14:backgroundMark x1="52833" y1="65681" x2="52833" y2="65681"/>
                          <a14:backgroundMark x1="53000" y1="86906" x2="53000" y2="86906"/>
                          <a14:backgroundMark x1="50333" y1="39493" x2="50333" y2="39493"/>
                          <a14:backgroundMark x1="48833" y1="41183" x2="48833" y2="41183"/>
                          <a14:backgroundMark x1="48917" y1="40971" x2="48917" y2="40971"/>
                          <a14:backgroundMark x1="48667" y1="41183" x2="48667" y2="41183"/>
                          <a14:backgroundMark x1="48500" y1="41605" x2="48500" y2="41605"/>
                          <a14:backgroundMark x1="50333" y1="39282" x2="50333" y2="39282"/>
                          <a14:backgroundMark x1="50417" y1="39282" x2="50417" y2="39282"/>
                          <a14:backgroundMark x1="50583" y1="39493" x2="50583" y2="39493"/>
                          <a14:backgroundMark x1="48333" y1="41605" x2="48333" y2="41605"/>
                          <a14:backgroundMark x1="50417" y1="39282" x2="50417" y2="39282"/>
                          <a14:backgroundMark x1="48167" y1="41816" x2="48167" y2="41816"/>
                          <a14:backgroundMark x1="50750" y1="39282" x2="50750" y2="39282"/>
                          <a14:backgroundMark x1="52750" y1="72017" x2="52750" y2="720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2831896" y="2193723"/>
              <a:ext cx="5560673" cy="431274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19DA02-08EA-48A1-A179-5B4216DE8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673" y="1800127"/>
            <a:ext cx="4232053" cy="3188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AC14F5-4AAB-414D-BED7-9292B6B2C3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39" b="90000" l="7770" r="89865">
                        <a14:foregroundMark x1="7939" y1="8627" x2="7939" y2="8627"/>
                        <a14:foregroundMark x1="8615" y1="8039" x2="22804" y2="8039"/>
                        <a14:foregroundMark x1="25507" y1="9412" x2="63682" y2="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7" t="5401" r="15165" b="21775"/>
          <a:stretch/>
        </p:blipFill>
        <p:spPr>
          <a:xfrm>
            <a:off x="3093648" y="1922984"/>
            <a:ext cx="3824942" cy="3007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915FBE-ABD1-4002-92B1-800EE3625461}"/>
              </a:ext>
            </a:extLst>
          </p:cNvPr>
          <p:cNvSpPr/>
          <p:nvPr/>
        </p:nvSpPr>
        <p:spPr>
          <a:xfrm>
            <a:off x="-68980" y="1284337"/>
            <a:ext cx="3809038" cy="297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747AD7-1F0D-4FEE-9825-C14CCAA1D4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2" b="16268"/>
          <a:stretch/>
        </p:blipFill>
        <p:spPr>
          <a:xfrm>
            <a:off x="5898921" y="2970373"/>
            <a:ext cx="3064346" cy="21729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E89E7-415F-403A-8027-1BAA53BACF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 r="18538"/>
          <a:stretch/>
        </p:blipFill>
        <p:spPr>
          <a:xfrm>
            <a:off x="654886" y="1832954"/>
            <a:ext cx="2338772" cy="18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3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FAEB53-2A11-4E7B-933A-5EC4B65F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4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E61DF-9A57-471F-8AAE-7E6E879D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7" y="249255"/>
            <a:ext cx="5705763" cy="32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1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569239-FD57-4CEF-83FB-5F300910E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778228-11FB-4E43-97C3-C71C2AA3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229" y="3509360"/>
            <a:ext cx="2761736" cy="27617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2EEFB1-FD6F-48B9-952B-133EFBCC97F8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184B3-665A-43C8-8960-D3CC03E57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8" y="2418976"/>
            <a:ext cx="2697684" cy="2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2FAC0EA-33BA-440D-B24B-BE6907CEB1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9689C-EB8F-447E-AC03-301189E5D39B}"/>
              </a:ext>
            </a:extLst>
          </p:cNvPr>
          <p:cNvSpPr txBox="1"/>
          <p:nvPr/>
        </p:nvSpPr>
        <p:spPr>
          <a:xfrm>
            <a:off x="4039988" y="1202430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S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py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rone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T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echnology</a:t>
            </a:r>
            <a:endParaRPr lang="ko-KR" altLang="en-US" sz="2400" dirty="0">
              <a:solidFill>
                <a:schemeClr val="bg1"/>
              </a:solidFill>
              <a:latin typeface="DX대장간B" panose="02020600000000000000" pitchFamily="18" charset="-127"/>
              <a:ea typeface="DX대장간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06B538-8D4C-4E7B-A1B8-93E24AE2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t="28008" r="17567" b="17329"/>
          <a:stretch/>
        </p:blipFill>
        <p:spPr>
          <a:xfrm>
            <a:off x="3426277" y="2300049"/>
            <a:ext cx="5339443" cy="3355521"/>
          </a:xfrm>
          <a:prstGeom prst="rect">
            <a:avLst/>
          </a:prstGeom>
          <a:effectLst>
            <a:glow rad="889000">
              <a:schemeClr val="tx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680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2FAC0EA-33BA-440D-B24B-BE6907CEB1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14BA42-4702-4047-86C4-79DCF570C54F}"/>
              </a:ext>
            </a:extLst>
          </p:cNvPr>
          <p:cNvGrpSpPr/>
          <p:nvPr/>
        </p:nvGrpSpPr>
        <p:grpSpPr>
          <a:xfrm>
            <a:off x="2743204" y="1957809"/>
            <a:ext cx="6705592" cy="3697761"/>
            <a:chOff x="2046215" y="1317072"/>
            <a:chExt cx="6891378" cy="3800212"/>
          </a:xfrm>
          <a:effectLst>
            <a:glow rad="1905000">
              <a:schemeClr val="tx1">
                <a:lumMod val="95000"/>
                <a:lumOff val="5000"/>
                <a:alpha val="60000"/>
              </a:schemeClr>
            </a:glow>
            <a:reflection blurRad="6350" stA="50000" endA="300" endPos="90000" dir="5400000" sy="-100000" algn="bl" rotWithShape="0"/>
          </a:effectLst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04A0D60-EE7F-4C43-B721-651B0AD76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704" r="96111">
                          <a14:foregroundMark x1="8056" y1="35093" x2="8056" y2="35093"/>
                          <a14:foregroundMark x1="5278" y1="35926" x2="5278" y2="35926"/>
                          <a14:foregroundMark x1="3796" y1="42685" x2="3796" y2="42685"/>
                          <a14:foregroundMark x1="50185" y1="45833" x2="50185" y2="45833"/>
                          <a14:foregroundMark x1="50000" y1="43426" x2="50000" y2="43426"/>
                          <a14:foregroundMark x1="44074" y1="42315" x2="53241" y2="51944"/>
                          <a14:foregroundMark x1="44074" y1="38519" x2="53132" y2="38118"/>
                          <a14:foregroundMark x1="56408" y1="38426" x2="41944" y2="38426"/>
                          <a14:foregroundMark x1="56721" y1="38591" x2="41759" y2="38148"/>
                          <a14:foregroundMark x1="93426" y1="36111" x2="93426" y2="36111"/>
                          <a14:foregroundMark x1="94352" y1="36111" x2="94352" y2="36111"/>
                          <a14:foregroundMark x1="96111" y1="42500" x2="96111" y2="42500"/>
                          <a14:foregroundMark x1="21296" y1="36852" x2="21574" y2="41389"/>
                          <a14:foregroundMark x1="78333" y1="36019" x2="78333" y2="41389"/>
                          <a14:foregroundMark x1="81852" y1="52870" x2="82778" y2="59907"/>
                          <a14:foregroundMark x1="82963" y1="51667" x2="83148" y2="58148"/>
                          <a14:foregroundMark x1="80093" y1="53426" x2="80370" y2="62222"/>
                          <a14:foregroundMark x1="83519" y1="51667" x2="83519" y2="51667"/>
                          <a14:foregroundMark x1="19259" y1="53426" x2="19352" y2="60278"/>
                          <a14:foregroundMark x1="19537" y1="52500" x2="19815" y2="57407"/>
                          <a14:foregroundMark x1="17500" y1="52037" x2="17407" y2="61389"/>
                          <a14:foregroundMark x1="16481" y1="51574" x2="16481" y2="51574"/>
                          <a14:foregroundMark x1="60648" y1="39907" x2="49815" y2="38796"/>
                          <a14:foregroundMark x1="49815" y1="38796" x2="49815" y2="38796"/>
                          <a14:foregroundMark x1="59074" y1="39167" x2="52593" y2="38148"/>
                          <a14:foregroundMark x1="59537" y1="40093" x2="47870" y2="38333"/>
                          <a14:foregroundMark x1="47870" y1="38333" x2="47870" y2="38333"/>
                          <a14:foregroundMark x1="57037" y1="37500" x2="45741" y2="38241"/>
                          <a14:foregroundMark x1="57778" y1="38611" x2="46111" y2="38981"/>
                          <a14:foregroundMark x1="53796" y1="38241" x2="45648" y2="38611"/>
                          <a14:foregroundMark x1="44074" y1="38148" x2="52037" y2="37500"/>
                          <a14:foregroundMark x1="54074" y1="37407" x2="44537" y2="37407"/>
                          <a14:foregroundMark x1="54815" y1="37778" x2="42500" y2="40648"/>
                          <a14:foregroundMark x1="42500" y1="40648" x2="42500" y2="40648"/>
                          <a14:foregroundMark x1="47315" y1="37593" x2="41481" y2="39722"/>
                          <a14:foregroundMark x1="55833" y1="38796" x2="41759" y2="39722"/>
                          <a14:foregroundMark x1="41759" y1="39722" x2="41389" y2="40185"/>
                          <a14:foregroundMark x1="52870" y1="38611" x2="41204" y2="40926"/>
                          <a14:foregroundMark x1="41204" y1="40926" x2="41111" y2="41204"/>
                          <a14:foregroundMark x1="54167" y1="37407" x2="41852" y2="39352"/>
                          <a14:foregroundMark x1="41852" y1="39352" x2="41759" y2="39722"/>
                          <a14:foregroundMark x1="55463" y1="38148" x2="45093" y2="37870"/>
                          <a14:foregroundMark x1="45093" y1="37870" x2="39444" y2="39352"/>
                          <a14:foregroundMark x1="53704" y1="37500" x2="42593" y2="41019"/>
                          <a14:foregroundMark x1="42593" y1="41019" x2="42593" y2="41574"/>
                          <a14:backgroundMark x1="41204" y1="33981" x2="52130" y2="33981"/>
                          <a14:backgroundMark x1="44907" y1="34074" x2="59259" y2="34074"/>
                          <a14:backgroundMark x1="44815" y1="34907" x2="57222" y2="34907"/>
                          <a14:backgroundMark x1="37315" y1="36759" x2="42685" y2="34167"/>
                          <a14:backgroundMark x1="37778" y1="37407" x2="48056" y2="33056"/>
                          <a14:backgroundMark x1="39630" y1="36667" x2="55093" y2="32593"/>
                          <a14:backgroundMark x1="43426" y1="35926" x2="56852" y2="35741"/>
                          <a14:backgroundMark x1="47870" y1="35741" x2="63889" y2="36019"/>
                          <a14:backgroundMark x1="56363" y1="36484" x2="60093" y2="37222"/>
                          <a14:backgroundMark x1="54313" y1="36079" x2="55188" y2="36252"/>
                          <a14:backgroundMark x1="51667" y1="35556" x2="53072" y2="35834"/>
                          <a14:backgroundMark x1="56098" y1="36086" x2="54907" y2="35741"/>
                          <a14:backgroundMark x1="61944" y1="37778" x2="56399" y2="36173"/>
                          <a14:backgroundMark x1="59943" y1="38567" x2="62315" y2="39815"/>
                          <a14:backgroundMark x1="58584" y1="37851" x2="59802" y2="38492"/>
                          <a14:backgroundMark x1="57486" y1="37273" x2="58193" y2="37645"/>
                          <a14:backgroundMark x1="56564" y1="36788" x2="56608" y2="36811"/>
                          <a14:backgroundMark x1="55278" y1="36111" x2="55507" y2="36231"/>
                          <a14:backgroundMark x1="43889" y1="36390" x2="41852" y2="36296"/>
                          <a14:backgroundMark x1="59907" y1="37130" x2="56693" y2="36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5" b="22630"/>
            <a:stretch/>
          </p:blipFill>
          <p:spPr>
            <a:xfrm>
              <a:off x="2062993" y="2575420"/>
              <a:ext cx="6858000" cy="254186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F0DB5B-1551-42DE-88DA-5393F7F13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54" b="56538"/>
            <a:stretch/>
          </p:blipFill>
          <p:spPr>
            <a:xfrm>
              <a:off x="2046215" y="1317072"/>
              <a:ext cx="6891378" cy="147910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39689C-EB8F-447E-AC03-301189E5D39B}"/>
              </a:ext>
            </a:extLst>
          </p:cNvPr>
          <p:cNvSpPr txBox="1"/>
          <p:nvPr/>
        </p:nvSpPr>
        <p:spPr>
          <a:xfrm>
            <a:off x="4039988" y="1202430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S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py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rone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T</a:t>
            </a:r>
            <a:r>
              <a:rPr lang="en-US" altLang="ko-KR" sz="2400" dirty="0">
                <a:solidFill>
                  <a:schemeClr val="bg1"/>
                </a:solidFill>
                <a:latin typeface="DX대장간B" panose="02020600000000000000" pitchFamily="18" charset="-127"/>
                <a:ea typeface="DX대장간B" panose="02020600000000000000" pitchFamily="18" charset="-127"/>
              </a:rPr>
              <a:t>echnology</a:t>
            </a:r>
            <a:endParaRPr lang="ko-KR" altLang="en-US" sz="2400" dirty="0">
              <a:solidFill>
                <a:schemeClr val="bg1"/>
              </a:solidFill>
              <a:latin typeface="DX대장간B" panose="02020600000000000000" pitchFamily="18" charset="-127"/>
              <a:ea typeface="DX대장간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3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AD832DA-008B-409C-8C61-FB1591FB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4" b="17475"/>
          <a:stretch/>
        </p:blipFill>
        <p:spPr>
          <a:xfrm>
            <a:off x="0" y="1933641"/>
            <a:ext cx="12192000" cy="3725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B7887-E15F-4F2D-9AFF-B7197CB1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4133" y="2299572"/>
            <a:ext cx="2274601" cy="1278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A68A4-5053-41C0-B5E4-1DC0762C0E7A}"/>
              </a:ext>
            </a:extLst>
          </p:cNvPr>
          <p:cNvSpPr txBox="1"/>
          <p:nvPr/>
        </p:nvSpPr>
        <p:spPr>
          <a:xfrm>
            <a:off x="5291132" y="3535014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326797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343F70-0251-46A1-A9BB-A3E6304B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19567"/>
          <a:stretch/>
        </p:blipFill>
        <p:spPr>
          <a:xfrm>
            <a:off x="8389" y="2260812"/>
            <a:ext cx="12192000" cy="37259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29F78-75FC-45E1-B706-F561D0FD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3754" r="23375" b="19692"/>
          <a:stretch/>
        </p:blipFill>
        <p:spPr>
          <a:xfrm flipH="1">
            <a:off x="1848356" y="2994869"/>
            <a:ext cx="2581030" cy="1469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F79BC-4B48-44F2-AC48-A0D4E4A0EF92}"/>
              </a:ext>
            </a:extLst>
          </p:cNvPr>
          <p:cNvSpPr txBox="1"/>
          <p:nvPr/>
        </p:nvSpPr>
        <p:spPr>
          <a:xfrm>
            <a:off x="5303155" y="3862185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회사소개</a:t>
            </a:r>
          </a:p>
        </p:txBody>
      </p:sp>
    </p:spTree>
    <p:extLst>
      <p:ext uri="{BB962C8B-B14F-4D97-AF65-F5344CB8AC3E}">
        <p14:creationId xmlns:p14="http://schemas.microsoft.com/office/powerpoint/2010/main" val="358360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B2658A-6FBF-48AE-9899-D55775B4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3" b="16827"/>
          <a:stretch/>
        </p:blipFill>
        <p:spPr>
          <a:xfrm flipH="1">
            <a:off x="0" y="1977939"/>
            <a:ext cx="12192000" cy="3725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8D4CB6-31B5-4AE7-8755-5B19912FA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400" r="98000">
                        <a14:foregroundMark x1="95200" y1="33200" x2="95200" y2="33200"/>
                        <a14:foregroundMark x1="98000" y1="43000" x2="98000" y2="43000"/>
                        <a14:foregroundMark x1="4600" y1="59600" x2="4600" y2="59600"/>
                        <a14:foregroundMark x1="65400" y1="64600" x2="65400" y2="64600"/>
                        <a14:foregroundMark x1="59479" y1="44276" x2="61000" y2="45000"/>
                        <a14:foregroundMark x1="62677" y1="44363" x2="63200" y2="44600"/>
                        <a14:foregroundMark x1="61365" y1="43769" x2="62056" y2="44082"/>
                        <a14:foregroundMark x1="60366" y1="43317" x2="60589" y2="43418"/>
                        <a14:foregroundMark x1="61013" y1="43053" x2="61800" y2="43400"/>
                        <a14:backgroundMark x1="37600" y1="37800" x2="37600" y2="37800"/>
                        <a14:backgroundMark x1="47600" y1="41400" x2="47600" y2="41400"/>
                        <a14:backgroundMark x1="46400" y1="42800" x2="46400" y2="42800"/>
                        <a14:backgroundMark x1="45400" y1="45000" x2="45400" y2="45000"/>
                        <a14:backgroundMark x1="33600" y1="56200" x2="33600" y2="56200"/>
                        <a14:backgroundMark x1="32000" y1="57000" x2="32000" y2="57000"/>
                        <a14:backgroundMark x1="30400" y1="57600" x2="30400" y2="57600"/>
                        <a14:backgroundMark x1="29600" y1="58200" x2="29600" y2="58200"/>
                        <a14:backgroundMark x1="21000" y1="60600" x2="21000" y2="60600"/>
                        <a14:backgroundMark x1="21200" y1="63600" x2="21200" y2="63600"/>
                        <a14:backgroundMark x1="61000" y1="67400" x2="61000" y2="67400"/>
                        <a14:backgroundMark x1="69200" y1="75800" x2="69200" y2="75800"/>
                        <a14:backgroundMark x1="68400" y1="78000" x2="68400" y2="78000"/>
                        <a14:backgroundMark x1="67200" y1="77200" x2="67200" y2="77200"/>
                        <a14:backgroundMark x1="67600" y1="78200" x2="67600" y2="78200"/>
                        <a14:backgroundMark x1="80600" y1="45200" x2="80600" y2="45200"/>
                        <a14:backgroundMark x1="81800" y1="48400" x2="81800" y2="48400"/>
                        <a14:backgroundMark x1="69800" y1="46000" x2="69800" y2="46000"/>
                        <a14:backgroundMark x1="79400" y1="39400" x2="79400" y2="39400"/>
                        <a14:backgroundMark x1="95200" y1="45200" x2="95200" y2="45200"/>
                        <a14:backgroundMark x1="95600" y1="44800" x2="95600" y2="44800"/>
                        <a14:backgroundMark x1="600" y1="52600" x2="600" y2="52600"/>
                        <a14:backgroundMark x1="600" y1="53400" x2="600" y2="53400"/>
                        <a14:backgroundMark x1="44800" y1="42000" x2="44800" y2="42000"/>
                        <a14:backgroundMark x1="44000" y1="41600" x2="44000" y2="41600"/>
                        <a14:backgroundMark x1="62600" y1="62000" x2="62600" y2="62000"/>
                        <a14:backgroundMark x1="61400" y1="60800" x2="61400" y2="60800"/>
                        <a14:backgroundMark x1="60400" y1="59600" x2="60400" y2="59600"/>
                        <a14:backgroundMark x1="64000" y1="61600" x2="64000" y2="61600"/>
                        <a14:backgroundMark x1="57000" y1="40600" x2="57000" y2="40600"/>
                        <a14:backgroundMark x1="55800" y1="40400" x2="55800" y2="40400"/>
                        <a14:backgroundMark x1="55000" y1="40400" x2="55000" y2="40400"/>
                        <a14:backgroundMark x1="53200" y1="40400" x2="55800" y2="40400"/>
                        <a14:backgroundMark x1="58400" y1="41000" x2="53000" y2="39200"/>
                        <a14:backgroundMark x1="63000" y1="42600" x2="63800" y2="42600"/>
                        <a14:backgroundMark x1="60200" y1="41400" x2="59400" y2="41000"/>
                        <a14:backgroundMark x1="58400" y1="40600" x2="61400" y2="42200"/>
                        <a14:backgroundMark x1="57000" y1="40200" x2="53200" y2="40000"/>
                        <a14:backgroundMark x1="52200" y1="40000" x2="5340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28" b="18078"/>
          <a:stretch/>
        </p:blipFill>
        <p:spPr>
          <a:xfrm flipH="1">
            <a:off x="2183513" y="2824993"/>
            <a:ext cx="2505932" cy="161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D3EF7-BA89-4854-B712-AD2A810511CF}"/>
              </a:ext>
            </a:extLst>
          </p:cNvPr>
          <p:cNvSpPr txBox="1"/>
          <p:nvPr/>
        </p:nvSpPr>
        <p:spPr>
          <a:xfrm>
            <a:off x="4965498" y="2546559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SDT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본사</a:t>
            </a:r>
          </a:p>
        </p:txBody>
      </p:sp>
    </p:spTree>
    <p:extLst>
      <p:ext uri="{BB962C8B-B14F-4D97-AF65-F5344CB8AC3E}">
        <p14:creationId xmlns:p14="http://schemas.microsoft.com/office/powerpoint/2010/main" val="203930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FAEB53-2A11-4E7B-933A-5EC4B65FE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8" b="22542"/>
          <a:stretch/>
        </p:blipFill>
        <p:spPr>
          <a:xfrm>
            <a:off x="0" y="1979801"/>
            <a:ext cx="12192000" cy="3330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E61DF-9A57-471F-8AAE-7E6E879D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88" y="2064427"/>
            <a:ext cx="3138626" cy="1767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4D358-4005-49FD-A808-5D27996663A0}"/>
              </a:ext>
            </a:extLst>
          </p:cNvPr>
          <p:cNvSpPr txBox="1"/>
          <p:nvPr/>
        </p:nvSpPr>
        <p:spPr>
          <a:xfrm>
            <a:off x="3747558" y="1173643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제품소개</a:t>
            </a:r>
          </a:p>
        </p:txBody>
      </p:sp>
    </p:spTree>
    <p:extLst>
      <p:ext uri="{BB962C8B-B14F-4D97-AF65-F5344CB8AC3E}">
        <p14:creationId xmlns:p14="http://schemas.microsoft.com/office/powerpoint/2010/main" val="406097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569239-FD57-4CEF-83FB-5F300910E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778228-11FB-4E43-97C3-C71C2AA3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229" y="3509360"/>
            <a:ext cx="2761736" cy="27617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2EEFB1-FD6F-48B9-952B-133EFBCC97F8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184B3-665A-43C8-8960-D3CC03E57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8" y="2418976"/>
            <a:ext cx="2697684" cy="2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1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D70D11E-3568-4AF1-8939-93785F03BA11}"/>
              </a:ext>
            </a:extLst>
          </p:cNvPr>
          <p:cNvSpPr/>
          <p:nvPr/>
        </p:nvSpPr>
        <p:spPr>
          <a:xfrm>
            <a:off x="0" y="1310779"/>
            <a:ext cx="12192000" cy="4236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0C5F3A-5A6B-484F-A48E-16FBC65A97B4}"/>
              </a:ext>
            </a:extLst>
          </p:cNvPr>
          <p:cNvGrpSpPr/>
          <p:nvPr/>
        </p:nvGrpSpPr>
        <p:grpSpPr>
          <a:xfrm>
            <a:off x="3699546" y="2210254"/>
            <a:ext cx="4792908" cy="2643022"/>
            <a:chOff x="2046215" y="1317072"/>
            <a:chExt cx="6891378" cy="3800212"/>
          </a:xfrm>
          <a:effectLst>
            <a:glow rad="1905000">
              <a:schemeClr val="tx1">
                <a:lumMod val="95000"/>
                <a:lumOff val="5000"/>
                <a:alpha val="60000"/>
              </a:schemeClr>
            </a:glow>
            <a:reflection blurRad="6350" stA="50000" endA="300" endPos="90000" dir="5400000" sy="-100000" algn="bl" rotWithShape="0"/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08EFD1-BC5E-4019-9404-86F580383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704" r="96111">
                          <a14:foregroundMark x1="8056" y1="35093" x2="8056" y2="35093"/>
                          <a14:foregroundMark x1="5278" y1="35926" x2="5278" y2="35926"/>
                          <a14:foregroundMark x1="3796" y1="42685" x2="3796" y2="42685"/>
                          <a14:foregroundMark x1="50185" y1="45833" x2="50185" y2="45833"/>
                          <a14:foregroundMark x1="50000" y1="43426" x2="50000" y2="43426"/>
                          <a14:foregroundMark x1="44074" y1="42315" x2="53241" y2="51944"/>
                          <a14:foregroundMark x1="44074" y1="38519" x2="53132" y2="38118"/>
                          <a14:foregroundMark x1="56408" y1="38426" x2="41944" y2="38426"/>
                          <a14:foregroundMark x1="56721" y1="38591" x2="41759" y2="38148"/>
                          <a14:foregroundMark x1="93426" y1="36111" x2="93426" y2="36111"/>
                          <a14:foregroundMark x1="94352" y1="36111" x2="94352" y2="36111"/>
                          <a14:foregroundMark x1="96111" y1="42500" x2="96111" y2="42500"/>
                          <a14:foregroundMark x1="21296" y1="36852" x2="21574" y2="41389"/>
                          <a14:foregroundMark x1="78333" y1="36019" x2="78333" y2="41389"/>
                          <a14:foregroundMark x1="81852" y1="52870" x2="82778" y2="59907"/>
                          <a14:foregroundMark x1="82963" y1="51667" x2="83148" y2="58148"/>
                          <a14:foregroundMark x1="80093" y1="53426" x2="80370" y2="62222"/>
                          <a14:foregroundMark x1="83519" y1="51667" x2="83519" y2="51667"/>
                          <a14:foregroundMark x1="19259" y1="53426" x2="19352" y2="60278"/>
                          <a14:foregroundMark x1="19537" y1="52500" x2="19815" y2="57407"/>
                          <a14:foregroundMark x1="17500" y1="52037" x2="17407" y2="61389"/>
                          <a14:foregroundMark x1="16481" y1="51574" x2="16481" y2="51574"/>
                          <a14:foregroundMark x1="60648" y1="39907" x2="49815" y2="38796"/>
                          <a14:foregroundMark x1="49815" y1="38796" x2="49815" y2="38796"/>
                          <a14:foregroundMark x1="59074" y1="39167" x2="52593" y2="38148"/>
                          <a14:foregroundMark x1="59537" y1="40093" x2="47870" y2="38333"/>
                          <a14:foregroundMark x1="47870" y1="38333" x2="47870" y2="38333"/>
                          <a14:foregroundMark x1="57037" y1="37500" x2="45741" y2="38241"/>
                          <a14:foregroundMark x1="57778" y1="38611" x2="46111" y2="38981"/>
                          <a14:foregroundMark x1="53796" y1="38241" x2="45648" y2="38611"/>
                          <a14:foregroundMark x1="44074" y1="38148" x2="52037" y2="37500"/>
                          <a14:foregroundMark x1="54074" y1="37407" x2="44537" y2="37407"/>
                          <a14:foregroundMark x1="54815" y1="37778" x2="42500" y2="40648"/>
                          <a14:foregroundMark x1="42500" y1="40648" x2="42500" y2="40648"/>
                          <a14:foregroundMark x1="47315" y1="37593" x2="41481" y2="39722"/>
                          <a14:foregroundMark x1="55833" y1="38796" x2="41759" y2="39722"/>
                          <a14:foregroundMark x1="41759" y1="39722" x2="41389" y2="40185"/>
                          <a14:foregroundMark x1="52870" y1="38611" x2="41204" y2="40926"/>
                          <a14:foregroundMark x1="41204" y1="40926" x2="41111" y2="41204"/>
                          <a14:foregroundMark x1="54167" y1="37407" x2="41852" y2="39352"/>
                          <a14:foregroundMark x1="41852" y1="39352" x2="41759" y2="39722"/>
                          <a14:foregroundMark x1="55463" y1="38148" x2="45093" y2="37870"/>
                          <a14:foregroundMark x1="45093" y1="37870" x2="39444" y2="39352"/>
                          <a14:foregroundMark x1="53704" y1="37500" x2="42593" y2="41019"/>
                          <a14:foregroundMark x1="42593" y1="41019" x2="42593" y2="41574"/>
                          <a14:backgroundMark x1="41204" y1="33981" x2="52130" y2="33981"/>
                          <a14:backgroundMark x1="44907" y1="34074" x2="59259" y2="34074"/>
                          <a14:backgroundMark x1="44815" y1="34907" x2="57222" y2="34907"/>
                          <a14:backgroundMark x1="37315" y1="36759" x2="42685" y2="34167"/>
                          <a14:backgroundMark x1="37778" y1="37407" x2="48056" y2="33056"/>
                          <a14:backgroundMark x1="39630" y1="36667" x2="55093" y2="32593"/>
                          <a14:backgroundMark x1="43426" y1="35926" x2="56852" y2="35741"/>
                          <a14:backgroundMark x1="47870" y1="35741" x2="63889" y2="36019"/>
                          <a14:backgroundMark x1="56363" y1="36484" x2="60093" y2="37222"/>
                          <a14:backgroundMark x1="54313" y1="36079" x2="55188" y2="36252"/>
                          <a14:backgroundMark x1="51667" y1="35556" x2="53072" y2="35834"/>
                          <a14:backgroundMark x1="56098" y1="36086" x2="54907" y2="35741"/>
                          <a14:backgroundMark x1="61944" y1="37778" x2="56399" y2="36173"/>
                          <a14:backgroundMark x1="59943" y1="38567" x2="62315" y2="39815"/>
                          <a14:backgroundMark x1="58584" y1="37851" x2="59802" y2="38492"/>
                          <a14:backgroundMark x1="57486" y1="37273" x2="58193" y2="37645"/>
                          <a14:backgroundMark x1="56564" y1="36788" x2="56608" y2="36811"/>
                          <a14:backgroundMark x1="55278" y1="36111" x2="55507" y2="36231"/>
                          <a14:backgroundMark x1="43889" y1="36390" x2="41852" y2="36296"/>
                          <a14:backgroundMark x1="59907" y1="37130" x2="56693" y2="36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5" b="22630"/>
            <a:stretch/>
          </p:blipFill>
          <p:spPr>
            <a:xfrm>
              <a:off x="2062993" y="2575420"/>
              <a:ext cx="6858000" cy="25418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43A355-C030-492C-8282-5449F9AAF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54" b="56538"/>
            <a:stretch/>
          </p:blipFill>
          <p:spPr>
            <a:xfrm>
              <a:off x="2046215" y="1317072"/>
              <a:ext cx="6891378" cy="147910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ADA0B1C-DC4C-40FC-8C48-68FA0C66E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42596"/>
          <a:stretch/>
        </p:blipFill>
        <p:spPr>
          <a:xfrm>
            <a:off x="906945" y="1753299"/>
            <a:ext cx="9186872" cy="31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6268D43-0502-4C05-95A8-4259D9674997}"/>
              </a:ext>
            </a:extLst>
          </p:cNvPr>
          <p:cNvSpPr/>
          <p:nvPr/>
        </p:nvSpPr>
        <p:spPr>
          <a:xfrm>
            <a:off x="5683305" y="2695470"/>
            <a:ext cx="998615" cy="347206"/>
          </a:xfrm>
          <a:prstGeom prst="roundRect">
            <a:avLst>
              <a:gd name="adj" fmla="val 1200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글쓰기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A5C0D-9B5A-48C8-A08B-0134EA82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3" b="89943" l="9483" r="95690">
                        <a14:foregroundMark x1="33621" y1="9483" x2="33621" y2="9483"/>
                        <a14:foregroundMark x1="29023" y1="9483" x2="29023" y2="9483"/>
                        <a14:foregroundMark x1="79023" y1="7759" x2="79598" y2="7471"/>
                        <a14:foregroundMark x1="85057" y1="7184" x2="86782" y2="8333"/>
                        <a14:foregroundMark x1="83046" y1="4023" x2="83046" y2="4023"/>
                        <a14:foregroundMark x1="93103" y1="14368" x2="93391" y2="17816"/>
                        <a14:foregroundMark x1="95690" y1="16954" x2="95690" y2="1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5" t="1778" r="1123" b="8881"/>
          <a:stretch/>
        </p:blipFill>
        <p:spPr>
          <a:xfrm>
            <a:off x="5791797" y="2743646"/>
            <a:ext cx="234669" cy="23466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C76B-B9B6-4ADE-BBAC-37C9083C62C3}"/>
              </a:ext>
            </a:extLst>
          </p:cNvPr>
          <p:cNvSpPr/>
          <p:nvPr/>
        </p:nvSpPr>
        <p:spPr>
          <a:xfrm>
            <a:off x="4383187" y="3420907"/>
            <a:ext cx="650059" cy="347206"/>
          </a:xfrm>
          <a:prstGeom prst="roundRect">
            <a:avLst>
              <a:gd name="adj" fmla="val 12006"/>
            </a:avLst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9FE9006-846E-42A3-8FDE-B3BC74F26172}"/>
              </a:ext>
            </a:extLst>
          </p:cNvPr>
          <p:cNvSpPr/>
          <p:nvPr/>
        </p:nvSpPr>
        <p:spPr>
          <a:xfrm>
            <a:off x="5033246" y="4489055"/>
            <a:ext cx="650059" cy="347206"/>
          </a:xfrm>
          <a:prstGeom prst="roundRect">
            <a:avLst>
              <a:gd name="adj" fmla="val 12006"/>
            </a:avLst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D62A3E-3B06-43EA-B3CC-9F729E6314FD}"/>
              </a:ext>
            </a:extLst>
          </p:cNvPr>
          <p:cNvGrpSpPr/>
          <p:nvPr/>
        </p:nvGrpSpPr>
        <p:grpSpPr>
          <a:xfrm>
            <a:off x="6273152" y="3787081"/>
            <a:ext cx="1719221" cy="1116834"/>
            <a:chOff x="4032309" y="2905780"/>
            <a:chExt cx="1719221" cy="11168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001DEF-37A6-4A6D-8D99-2D3E8D15AAF7}"/>
                </a:ext>
              </a:extLst>
            </p:cNvPr>
            <p:cNvSpPr txBox="1"/>
            <p:nvPr/>
          </p:nvSpPr>
          <p:spPr>
            <a:xfrm>
              <a:off x="4032309" y="2905780"/>
              <a:ext cx="1719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latin typeface="AXIS Extra Bold" panose="00000900000000000000" pitchFamily="50" charset="0"/>
                  <a:ea typeface="나눔고딕 ExtraBold" panose="020D0904000000000000" pitchFamily="50" charset="-127"/>
                </a:rPr>
                <a:t>SDT</a:t>
              </a:r>
              <a:endParaRPr lang="ko-KR" altLang="en-US" sz="5400" dirty="0"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XIS Extra Bold" panose="00000900000000000000" pitchFamily="50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DCE70E-913A-4419-90C1-AA716881131B}"/>
                </a:ext>
              </a:extLst>
            </p:cNvPr>
            <p:cNvSpPr/>
            <p:nvPr/>
          </p:nvSpPr>
          <p:spPr>
            <a:xfrm>
              <a:off x="4146956" y="3015414"/>
              <a:ext cx="1479716" cy="819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0A1329-1119-48DC-A773-5701BD85003A}"/>
                </a:ext>
              </a:extLst>
            </p:cNvPr>
            <p:cNvSpPr/>
            <p:nvPr/>
          </p:nvSpPr>
          <p:spPr>
            <a:xfrm>
              <a:off x="4146956" y="3717861"/>
              <a:ext cx="1479716" cy="819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BDC3E-219F-491A-A224-2E1B42FE5B1D}"/>
                </a:ext>
              </a:extLst>
            </p:cNvPr>
            <p:cNvSpPr txBox="1"/>
            <p:nvPr/>
          </p:nvSpPr>
          <p:spPr>
            <a:xfrm>
              <a:off x="4094396" y="3768698"/>
              <a:ext cx="15731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n w="28575"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</a:t>
              </a:r>
              <a:r>
                <a:rPr lang="en-US" altLang="ko-KR" sz="1050" b="1" dirty="0">
                  <a:ln w="285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py </a:t>
              </a:r>
              <a:r>
                <a:rPr lang="en-US" altLang="ko-KR" sz="1050" b="1" dirty="0">
                  <a:ln w="28575"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r>
                <a:rPr lang="en-US" altLang="ko-KR" sz="1050" b="1" dirty="0">
                  <a:ln w="285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rone </a:t>
              </a:r>
              <a:r>
                <a:rPr lang="en-US" altLang="ko-KR" sz="1050" b="1" dirty="0">
                  <a:ln w="28575"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</a:t>
              </a:r>
              <a:r>
                <a:rPr lang="en-US" altLang="ko-KR" sz="1050" b="1" dirty="0">
                  <a:ln w="285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echnology</a:t>
              </a:r>
              <a:endParaRPr lang="ko-KR" altLang="en-US" sz="105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B9E0B9-9D0B-4BE1-9D3F-F9F5A5C63678}"/>
              </a:ext>
            </a:extLst>
          </p:cNvPr>
          <p:cNvGrpSpPr/>
          <p:nvPr/>
        </p:nvGrpSpPr>
        <p:grpSpPr>
          <a:xfrm>
            <a:off x="8399175" y="3838267"/>
            <a:ext cx="1719221" cy="1116834"/>
            <a:chOff x="6737874" y="2353912"/>
            <a:chExt cx="1719221" cy="111683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E481AF-E932-4F49-B70E-B1A011DE7E7E}"/>
                </a:ext>
              </a:extLst>
            </p:cNvPr>
            <p:cNvGrpSpPr/>
            <p:nvPr/>
          </p:nvGrpSpPr>
          <p:grpSpPr>
            <a:xfrm>
              <a:off x="6737874" y="2353912"/>
              <a:ext cx="1719221" cy="1116834"/>
              <a:chOff x="4032309" y="2905780"/>
              <a:chExt cx="1719221" cy="111683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EFE0D2-9EFC-4960-AA8B-A9577DF1F3AF}"/>
                  </a:ext>
                </a:extLst>
              </p:cNvPr>
              <p:cNvSpPr txBox="1"/>
              <p:nvPr/>
            </p:nvSpPr>
            <p:spPr>
              <a:xfrm>
                <a:off x="4032309" y="2905780"/>
                <a:ext cx="17192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ln w="190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AXIS Extra Bold" panose="00000900000000000000" pitchFamily="50" charset="0"/>
                    <a:ea typeface="나눔고딕 ExtraBold" panose="020D0904000000000000" pitchFamily="50" charset="-127"/>
                  </a:rPr>
                  <a:t>SDT</a:t>
                </a:r>
                <a:endParaRPr lang="ko-KR" altLang="en-US" sz="5400" dirty="0"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AXIS Extra Bold" panose="00000900000000000000" pitchFamily="50" charset="0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2AF6D19-B2CE-43B6-92FE-4944A84CAF8A}"/>
                  </a:ext>
                </a:extLst>
              </p:cNvPr>
              <p:cNvSpPr/>
              <p:nvPr/>
            </p:nvSpPr>
            <p:spPr>
              <a:xfrm>
                <a:off x="4146956" y="3015414"/>
                <a:ext cx="1479716" cy="819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B55D17D-4EB5-4717-A596-832592F4E9F2}"/>
                  </a:ext>
                </a:extLst>
              </p:cNvPr>
              <p:cNvSpPr/>
              <p:nvPr/>
            </p:nvSpPr>
            <p:spPr>
              <a:xfrm>
                <a:off x="4146956" y="3717861"/>
                <a:ext cx="1479716" cy="819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03E33B-AAC1-4DA5-81F5-9BE330A4D90E}"/>
                  </a:ext>
                </a:extLst>
              </p:cNvPr>
              <p:cNvSpPr txBox="1"/>
              <p:nvPr/>
            </p:nvSpPr>
            <p:spPr>
              <a:xfrm>
                <a:off x="4094396" y="3768698"/>
                <a:ext cx="157317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py</a:t>
                </a:r>
                <a:r>
                  <a:rPr lang="en-US" altLang="ko-KR" sz="1050" b="1" dirty="0">
                    <a:ln w="28575">
                      <a:noFill/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rone</a:t>
                </a:r>
                <a:r>
                  <a:rPr lang="en-US" altLang="ko-KR" sz="1050" b="1" dirty="0">
                    <a:ln w="28575">
                      <a:noFill/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T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echnology</a:t>
                </a:r>
                <a:endParaRPr lang="ko-KR" altLang="en-US" sz="105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0360E57-458A-48E9-B174-B5183D1B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20" b="93617" l="9585" r="89457">
                          <a14:foregroundMark x1="35144" y1="93617" x2="35144" y2="93617"/>
                          <a14:backgroundMark x1="36102" y1="92908" x2="36102" y2="92908"/>
                          <a14:backgroundMark x1="82748" y1="20922" x2="86262" y2="25532"/>
                          <a14:backgroundMark x1="84026" y1="11348" x2="86262" y2="23050"/>
                          <a14:backgroundMark x1="84984" y1="20922" x2="84026" y2="13475"/>
                          <a14:backgroundMark x1="86262" y1="19504" x2="84026" y2="17376"/>
                          <a14:backgroundMark x1="80192" y1="9929" x2="82748" y2="14894"/>
                          <a14:backgroundMark x1="83706" y1="14539" x2="89457" y2="36525"/>
                          <a14:backgroundMark x1="66134" y1="8156" x2="90096" y2="33333"/>
                          <a14:backgroundMark x1="71246" y1="13475" x2="91054" y2="41135"/>
                          <a14:backgroundMark x1="95208" y1="67021" x2="73802" y2="93617"/>
                          <a14:backgroundMark x1="93291" y1="79433" x2="77636" y2="95745"/>
                          <a14:backgroundMark x1="79553" y1="80142" x2="73163" y2="93972"/>
                          <a14:backgroundMark x1="65176" y1="96454" x2="88179" y2="75532"/>
                          <a14:backgroundMark x1="88179" y1="68794" x2="79553" y2="88652"/>
                          <a14:backgroundMark x1="8626" y1="78723" x2="23003" y2="91135"/>
                          <a14:backgroundMark x1="10543" y1="81206" x2="20128" y2="93262"/>
                          <a14:backgroundMark x1="11821" y1="88652" x2="12780" y2="96454"/>
                          <a14:backgroundMark x1="3195" y1="85461" x2="14377" y2="93262"/>
                          <a14:backgroundMark x1="6709" y1="84043" x2="17252" y2="97163"/>
                          <a14:backgroundMark x1="13738" y1="89716" x2="19169" y2="95035"/>
                          <a14:backgroundMark x1="11821" y1="16667" x2="19489" y2="11348"/>
                          <a14:backgroundMark x1="21406" y1="11348" x2="5751" y2="21277"/>
                          <a14:backgroundMark x1="21086" y1="12057" x2="11821" y2="15603"/>
                          <a14:backgroundMark x1="12460" y1="8156" x2="8946" y2="12766"/>
                          <a14:backgroundMark x1="9904" y1="12766" x2="21086" y2="12057"/>
                          <a14:backgroundMark x1="22364" y1="11702" x2="10543" y2="17021"/>
                          <a14:backgroundMark x1="14696" y1="9574" x2="14696" y2="9574"/>
                          <a14:backgroundMark x1="15655" y1="11348" x2="16294" y2="10638"/>
                          <a14:backgroundMark x1="27157" y1="9929" x2="7987" y2="22340"/>
                          <a14:backgroundMark x1="28435" y1="18794" x2="1917" y2="38652"/>
                          <a14:backgroundMark x1="16294" y1="77660" x2="30990" y2="93617"/>
                          <a14:backgroundMark x1="12780" y1="76596" x2="22364" y2="925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7721" y="2597371"/>
              <a:ext cx="460628" cy="47543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867430-0FB3-4F92-9FAE-C2C9F71D8A42}"/>
              </a:ext>
            </a:extLst>
          </p:cNvPr>
          <p:cNvGrpSpPr/>
          <p:nvPr/>
        </p:nvGrpSpPr>
        <p:grpSpPr>
          <a:xfrm>
            <a:off x="7867515" y="1731557"/>
            <a:ext cx="1719221" cy="1116834"/>
            <a:chOff x="6737874" y="2353912"/>
            <a:chExt cx="1719221" cy="111683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54E8D70-8415-4C55-863E-29CC6D3C2801}"/>
                </a:ext>
              </a:extLst>
            </p:cNvPr>
            <p:cNvGrpSpPr/>
            <p:nvPr/>
          </p:nvGrpSpPr>
          <p:grpSpPr>
            <a:xfrm>
              <a:off x="6737874" y="2353912"/>
              <a:ext cx="1719221" cy="1116834"/>
              <a:chOff x="4032309" y="2905780"/>
              <a:chExt cx="1719221" cy="11168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D9E652-CD5D-4DAC-99BC-77E5D2A5347F}"/>
                  </a:ext>
                </a:extLst>
              </p:cNvPr>
              <p:cNvSpPr txBox="1"/>
              <p:nvPr/>
            </p:nvSpPr>
            <p:spPr>
              <a:xfrm>
                <a:off x="4032309" y="2905780"/>
                <a:ext cx="17192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ln w="190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latin typeface="AXIS Extra Bold" panose="00000900000000000000" pitchFamily="50" charset="0"/>
                    <a:ea typeface="나눔고딕 ExtraBold" panose="020D0904000000000000" pitchFamily="50" charset="-127"/>
                  </a:rPr>
                  <a:t>SDT</a:t>
                </a:r>
                <a:endParaRPr lang="ko-KR" altLang="en-US" sz="5400" dirty="0"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latin typeface="AXIS Extra Bold" panose="00000900000000000000" pitchFamily="50" charset="0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6C6F8A-048C-4E2B-BECD-0AC9013DB142}"/>
                  </a:ext>
                </a:extLst>
              </p:cNvPr>
              <p:cNvSpPr/>
              <p:nvPr/>
            </p:nvSpPr>
            <p:spPr>
              <a:xfrm>
                <a:off x="4146956" y="3015414"/>
                <a:ext cx="1479716" cy="819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4DECC3E-3A1F-4FD1-B3BB-A5ADBD245929}"/>
                  </a:ext>
                </a:extLst>
              </p:cNvPr>
              <p:cNvSpPr/>
              <p:nvPr/>
            </p:nvSpPr>
            <p:spPr>
              <a:xfrm>
                <a:off x="4146956" y="3717861"/>
                <a:ext cx="1479716" cy="819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2ACB77-6179-42F7-AFA9-04A3B5170315}"/>
                  </a:ext>
                </a:extLst>
              </p:cNvPr>
              <p:cNvSpPr txBox="1"/>
              <p:nvPr/>
            </p:nvSpPr>
            <p:spPr>
              <a:xfrm>
                <a:off x="4094396" y="3768698"/>
                <a:ext cx="157317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py</a:t>
                </a:r>
                <a:r>
                  <a:rPr lang="en-US" altLang="ko-KR" sz="1050" b="1" dirty="0">
                    <a:ln w="28575">
                      <a:noFill/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rone</a:t>
                </a:r>
                <a:r>
                  <a:rPr lang="en-US" altLang="ko-KR" sz="1050" b="1" dirty="0">
                    <a:ln w="28575">
                      <a:noFill/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T</a:t>
                </a:r>
                <a:r>
                  <a:rPr lang="en-US" altLang="ko-KR" sz="1050" b="1" dirty="0">
                    <a:ln w="28575">
                      <a:noFill/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echnology</a:t>
                </a:r>
                <a:endParaRPr lang="ko-KR" altLang="en-US" sz="105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12CBB2-9936-418B-A1E6-09BF39E4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20" b="93617" l="9585" r="89457">
                          <a14:foregroundMark x1="35144" y1="93617" x2="35144" y2="93617"/>
                          <a14:backgroundMark x1="36102" y1="92908" x2="36102" y2="92908"/>
                          <a14:backgroundMark x1="82748" y1="20922" x2="86262" y2="25532"/>
                          <a14:backgroundMark x1="84026" y1="11348" x2="86262" y2="23050"/>
                          <a14:backgroundMark x1="84984" y1="20922" x2="84026" y2="13475"/>
                          <a14:backgroundMark x1="86262" y1="19504" x2="84026" y2="17376"/>
                          <a14:backgroundMark x1="80192" y1="9929" x2="82748" y2="14894"/>
                          <a14:backgroundMark x1="83706" y1="14539" x2="89457" y2="36525"/>
                          <a14:backgroundMark x1="66134" y1="8156" x2="90096" y2="33333"/>
                          <a14:backgroundMark x1="71246" y1="13475" x2="91054" y2="41135"/>
                          <a14:backgroundMark x1="95208" y1="67021" x2="73802" y2="93617"/>
                          <a14:backgroundMark x1="93291" y1="79433" x2="77636" y2="95745"/>
                          <a14:backgroundMark x1="79553" y1="80142" x2="73163" y2="93972"/>
                          <a14:backgroundMark x1="65176" y1="96454" x2="88179" y2="75532"/>
                          <a14:backgroundMark x1="88179" y1="68794" x2="79553" y2="88652"/>
                          <a14:backgroundMark x1="8626" y1="78723" x2="23003" y2="91135"/>
                          <a14:backgroundMark x1="10543" y1="81206" x2="20128" y2="93262"/>
                          <a14:backgroundMark x1="11821" y1="88652" x2="12780" y2="96454"/>
                          <a14:backgroundMark x1="3195" y1="85461" x2="14377" y2="93262"/>
                          <a14:backgroundMark x1="6709" y1="84043" x2="17252" y2="97163"/>
                          <a14:backgroundMark x1="13738" y1="89716" x2="19169" y2="95035"/>
                          <a14:backgroundMark x1="11821" y1="16667" x2="19489" y2="11348"/>
                          <a14:backgroundMark x1="21406" y1="11348" x2="5751" y2="21277"/>
                          <a14:backgroundMark x1="21086" y1="12057" x2="11821" y2="15603"/>
                          <a14:backgroundMark x1="12460" y1="8156" x2="8946" y2="12766"/>
                          <a14:backgroundMark x1="9904" y1="12766" x2="21086" y2="12057"/>
                          <a14:backgroundMark x1="22364" y1="11702" x2="10543" y2="17021"/>
                          <a14:backgroundMark x1="14696" y1="9574" x2="14696" y2="9574"/>
                          <a14:backgroundMark x1="15655" y1="11348" x2="16294" y2="10638"/>
                          <a14:backgroundMark x1="27157" y1="9929" x2="7987" y2="22340"/>
                          <a14:backgroundMark x1="28435" y1="18794" x2="1917" y2="38652"/>
                          <a14:backgroundMark x1="16294" y1="77660" x2="30990" y2="93617"/>
                          <a14:backgroundMark x1="12780" y1="76596" x2="22364" y2="925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7721" y="2602395"/>
              <a:ext cx="460628" cy="47543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71CEA2-7CCA-47FF-9DF4-1F99911DD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13" y="2167524"/>
            <a:ext cx="998616" cy="669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B9E759-9D41-430C-83D1-17AF78133FA5}"/>
              </a:ext>
            </a:extLst>
          </p:cNvPr>
          <p:cNvSpPr/>
          <p:nvPr/>
        </p:nvSpPr>
        <p:spPr>
          <a:xfrm>
            <a:off x="3355596" y="864066"/>
            <a:ext cx="1837189" cy="671119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24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D8D31-BD02-4C1D-BBBA-2F9F070FB93D}"/>
              </a:ext>
            </a:extLst>
          </p:cNvPr>
          <p:cNvSpPr/>
          <p:nvPr/>
        </p:nvSpPr>
        <p:spPr>
          <a:xfrm>
            <a:off x="1228990" y="4228960"/>
            <a:ext cx="645334" cy="672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84EDC-4838-410F-9852-31339DC8D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r="5969"/>
          <a:stretch/>
        </p:blipFill>
        <p:spPr>
          <a:xfrm>
            <a:off x="8303383" y="-666167"/>
            <a:ext cx="3042500" cy="61871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313170-4D5E-4797-93B1-07D24B85C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"/>
          <a:stretch/>
        </p:blipFill>
        <p:spPr>
          <a:xfrm>
            <a:off x="5703058" y="-221321"/>
            <a:ext cx="2600325" cy="57769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67D9C0-344A-40E1-9CA8-BEF121FC5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"/>
          <a:stretch/>
        </p:blipFill>
        <p:spPr>
          <a:xfrm>
            <a:off x="3555241" y="158961"/>
            <a:ext cx="2828925" cy="6009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EC935A-0E3C-4EE6-B6D6-66F7EA0C8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8" y="1488567"/>
            <a:ext cx="552450" cy="5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8AD14C-B5C8-48CC-86A8-3299DE3C6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4817" r="58894" b="74358"/>
          <a:stretch/>
        </p:blipFill>
        <p:spPr>
          <a:xfrm>
            <a:off x="1551657" y="2001395"/>
            <a:ext cx="552450" cy="6657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2C03F7-0813-47EA-A08A-7487FDF61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1" t="3581" r="29493" b="78467"/>
          <a:stretch/>
        </p:blipFill>
        <p:spPr>
          <a:xfrm>
            <a:off x="772450" y="1488567"/>
            <a:ext cx="456540" cy="5257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97DF7D-A15F-4123-B572-B377C455B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5" t="12369" r="27838" b="68951"/>
          <a:stretch/>
        </p:blipFill>
        <p:spPr>
          <a:xfrm>
            <a:off x="1636024" y="2827711"/>
            <a:ext cx="546987" cy="6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F643DF-7530-4757-8E16-8F3FD6C65BE2}"/>
              </a:ext>
            </a:extLst>
          </p:cNvPr>
          <p:cNvSpPr/>
          <p:nvPr/>
        </p:nvSpPr>
        <p:spPr>
          <a:xfrm>
            <a:off x="-1342238" y="906011"/>
            <a:ext cx="12191999" cy="4328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1128" b="-273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642CDE-62F7-4331-8424-005E5A4BA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 b="13900"/>
          <a:stretch/>
        </p:blipFill>
        <p:spPr>
          <a:xfrm>
            <a:off x="6096000" y="2163449"/>
            <a:ext cx="4172712" cy="2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82" y="4578202"/>
            <a:ext cx="2429050" cy="1499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0" t="33322" r="14899" b="23800"/>
          <a:stretch/>
        </p:blipFill>
        <p:spPr>
          <a:xfrm>
            <a:off x="604059" y="1028471"/>
            <a:ext cx="4097866" cy="28871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029F78-75FC-45E1-B706-F561D0FD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3754" r="23375" b="19692"/>
          <a:stretch/>
        </p:blipFill>
        <p:spPr>
          <a:xfrm>
            <a:off x="3394418" y="1384069"/>
            <a:ext cx="1307507" cy="744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9E61DF-9A57-471F-8AAE-7E6E879D2E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24" y="4656514"/>
            <a:ext cx="1192188" cy="6712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10" y="3414141"/>
            <a:ext cx="4233291" cy="28786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15809" y="3414141"/>
            <a:ext cx="4233291" cy="2878638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81" y="2859116"/>
            <a:ext cx="2315889" cy="16121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4509" y="4760844"/>
            <a:ext cx="2315890" cy="1612166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39281" y="2859116"/>
            <a:ext cx="2315890" cy="16121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AD832DA-008B-409C-8C61-FB1591FB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B7887-E15F-4F2D-9AFF-B7197CB1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5225" y="1622771"/>
            <a:ext cx="3857391" cy="21674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8F36D2-7DDD-4F17-863F-4C7F02D88FB3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1AAA89-5D7F-47E6-A937-9232D648E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7" y="2418976"/>
            <a:ext cx="2697684" cy="2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5195-DA89-4E75-A626-6F90A72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96D54E-A37F-45BB-A92E-8D6AA41928E5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51A8C-9F6B-4F73-BBA7-4F6C9BB42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8" y="2418976"/>
            <a:ext cx="2697684" cy="2020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29F78-75FC-45E1-B706-F561D0FD41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3754" r="23375" b="19692"/>
          <a:stretch/>
        </p:blipFill>
        <p:spPr>
          <a:xfrm flipH="1">
            <a:off x="660393" y="1663083"/>
            <a:ext cx="3548544" cy="20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3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B2658A-6FBF-48AE-9899-D55775B4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B30018-4343-4E18-BDC9-87F0A6F88627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948B7-80B5-488C-8DBF-5B9104DDC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8" y="2418976"/>
            <a:ext cx="2697684" cy="2020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3B4253-1C51-45E5-ADA4-2EA42555A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191" y="1096545"/>
            <a:ext cx="4592516" cy="30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FAEB53-2A11-4E7B-933A-5EC4B65F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4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E61DF-9A57-471F-8AAE-7E6E879D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7" y="249255"/>
            <a:ext cx="5705763" cy="32127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805803-4189-4DF8-B6E4-294E45678ADE}"/>
              </a:ext>
            </a:extLst>
          </p:cNvPr>
          <p:cNvSpPr/>
          <p:nvPr/>
        </p:nvSpPr>
        <p:spPr>
          <a:xfrm>
            <a:off x="4551965" y="2172227"/>
            <a:ext cx="3088068" cy="2513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F2C79-B86B-4CC7-A9DD-B91C5E5EA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58" y="2418976"/>
            <a:ext cx="2697684" cy="2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AD832DA-008B-409C-8C61-FB1591FB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B7887-E15F-4F2D-9AFF-B7197CB1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5225" y="1622771"/>
            <a:ext cx="3857391" cy="21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4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5195-DA89-4E75-A626-6F90A72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36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29F78-75FC-45E1-B706-F561D0FD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3754" r="23375" b="19692"/>
          <a:stretch/>
        </p:blipFill>
        <p:spPr>
          <a:xfrm flipH="1">
            <a:off x="660393" y="1663083"/>
            <a:ext cx="3548544" cy="2020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47B92-F4B1-41EF-A84D-F14C0D45E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111" b="78056" l="2778" r="98333">
                        <a14:foregroundMark x1="14722" y1="21389" x2="66389" y2="22778"/>
                        <a14:foregroundMark x1="88789" y1="36714" x2="96944" y2="38333"/>
                        <a14:foregroundMark x1="21389" y1="23333" x2="67363" y2="32460"/>
                        <a14:foregroundMark x1="83226" y1="67758" x2="83056" y2="75556"/>
                        <a14:foregroundMark x1="84167" y1="24722" x2="83989" y2="32847"/>
                        <a14:foregroundMark x1="93808" y1="67641" x2="93889" y2="70833"/>
                        <a14:foregroundMark x1="92778" y1="27222" x2="93606" y2="59713"/>
                        <a14:foregroundMark x1="94722" y1="77778" x2="2778" y2="78333"/>
                        <a14:foregroundMark x1="11944" y1="22222" x2="11874" y2="32959"/>
                        <a14:foregroundMark x1="9808" y1="65979" x2="9444" y2="73333"/>
                        <a14:foregroundMark x1="11667" y1="28333" x2="11438" y2="32959"/>
                        <a14:foregroundMark x1="7465" y1="33836" x2="4722" y2="73333"/>
                        <a14:foregroundMark x1="6667" y1="65278" x2="8102" y2="65283"/>
                        <a14:foregroundMark x1="71576" y1="67857" x2="66389" y2="70833"/>
                        <a14:foregroundMark x1="66389" y1="70833" x2="5000" y2="72500"/>
                        <a14:foregroundMark x1="5000" y1="72500" x2="5000" y2="72500"/>
                        <a14:foregroundMark x1="77402" y1="67822" x2="85278" y2="71667"/>
                        <a14:foregroundMark x1="94722" y1="22222" x2="94444" y2="37500"/>
                        <a14:foregroundMark x1="93333" y1="22222" x2="30556" y2="23611"/>
                        <a14:foregroundMark x1="75278" y1="19167" x2="11111" y2="20000"/>
                        <a14:foregroundMark x1="4444" y1="15000" x2="5556" y2="48333"/>
                        <a14:foregroundMark x1="55278" y1="15833" x2="98611" y2="12222"/>
                        <a14:foregroundMark x1="95278" y1="14167" x2="93889" y2="31389"/>
                        <a14:foregroundMark x1="90556" y1="11111" x2="88611" y2="29722"/>
                        <a14:foregroundMark x1="15833" y1="26944" x2="39444" y2="30556"/>
                        <a14:foregroundMark x1="81573" y1="67776" x2="82222" y2="69167"/>
                        <a14:foregroundMark x1="94722" y1="58611" x2="94444" y2="70278"/>
                        <a14:backgroundMark x1="38889" y1="49444" x2="38889" y2="49444"/>
                        <a14:backgroundMark x1="24167" y1="43889" x2="51667" y2="53611"/>
                        <a14:backgroundMark x1="53056" y1="43333" x2="13611" y2="46667"/>
                        <a14:backgroundMark x1="20278" y1="39444" x2="18889" y2="54722"/>
                        <a14:backgroundMark x1="12222" y1="37500" x2="13611" y2="57222"/>
                        <a14:backgroundMark x1="14722" y1="61667" x2="62778" y2="61667"/>
                        <a14:backgroundMark x1="11667" y1="60278" x2="11667" y2="60278"/>
                        <a14:backgroundMark x1="10833" y1="60278" x2="10833" y2="63056"/>
                        <a14:backgroundMark x1="10278" y1="61944" x2="33056" y2="62778"/>
                        <a14:backgroundMark x1="18889" y1="62222" x2="66111" y2="63056"/>
                        <a14:backgroundMark x1="50000" y1="55000" x2="83889" y2="55556"/>
                        <a14:backgroundMark x1="70278" y1="44167" x2="81667" y2="60833"/>
                        <a14:backgroundMark x1="85833" y1="44722" x2="88333" y2="64722"/>
                        <a14:backgroundMark x1="85000" y1="38611" x2="85000" y2="55000"/>
                        <a14:backgroundMark x1="85556" y1="37778" x2="84167" y2="37222"/>
                        <a14:backgroundMark x1="85000" y1="35833" x2="88056" y2="37500"/>
                        <a14:backgroundMark x1="86111" y1="36111" x2="69167" y2="36667"/>
                        <a14:backgroundMark x1="80556" y1="36389" x2="24722" y2="36667"/>
                        <a14:backgroundMark x1="36667" y1="36944" x2="9444" y2="36944"/>
                        <a14:backgroundMark x1="22500" y1="37222" x2="56667" y2="38889"/>
                        <a14:backgroundMark x1="49444" y1="38889" x2="21111" y2="38611"/>
                        <a14:backgroundMark x1="13333" y1="51944" x2="11389" y2="65000"/>
                        <a14:backgroundMark x1="41111" y1="63333" x2="74444" y2="63889"/>
                        <a14:backgroundMark x1="99329" y1="63615" x2="99722" y2="63611"/>
                        <a14:backgroundMark x1="74444" y1="63889" x2="89875" y2="63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38" b="21390"/>
          <a:stretch/>
        </p:blipFill>
        <p:spPr>
          <a:xfrm>
            <a:off x="3718530" y="0"/>
            <a:ext cx="3429479" cy="214588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AA1C8C-062F-4E8E-A802-C8E82877DA3E}"/>
              </a:ext>
            </a:extLst>
          </p:cNvPr>
          <p:cNvGrpSpPr/>
          <p:nvPr/>
        </p:nvGrpSpPr>
        <p:grpSpPr>
          <a:xfrm>
            <a:off x="871671" y="3205209"/>
            <a:ext cx="3426738" cy="2146524"/>
            <a:chOff x="-1713369" y="1545012"/>
            <a:chExt cx="3426738" cy="21465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973CCB-2440-481F-815E-BC28F21DE721}"/>
                </a:ext>
              </a:extLst>
            </p:cNvPr>
            <p:cNvSpPr/>
            <p:nvPr/>
          </p:nvSpPr>
          <p:spPr>
            <a:xfrm>
              <a:off x="-981635" y="2239358"/>
              <a:ext cx="1170774" cy="119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3F07A6-671E-46E7-95D3-4639F1E40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3369" y="1545012"/>
              <a:ext cx="3426738" cy="214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08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B2658A-6FBF-48AE-9899-D55775B4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B124FC-43D9-4437-8D1D-537EC233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400" r="98000">
                        <a14:foregroundMark x1="95200" y1="33200" x2="95200" y2="33200"/>
                        <a14:foregroundMark x1="98000" y1="43000" x2="98000" y2="43000"/>
                        <a14:foregroundMark x1="4600" y1="59600" x2="4600" y2="59600"/>
                        <a14:foregroundMark x1="65400" y1="64600" x2="65400" y2="64600"/>
                        <a14:foregroundMark x1="59479" y1="44276" x2="61000" y2="45000"/>
                        <a14:foregroundMark x1="62677" y1="44363" x2="63200" y2="44600"/>
                        <a14:foregroundMark x1="61365" y1="43769" x2="62056" y2="44082"/>
                        <a14:foregroundMark x1="60366" y1="43317" x2="60589" y2="43418"/>
                        <a14:foregroundMark x1="61013" y1="43053" x2="61800" y2="43400"/>
                        <a14:backgroundMark x1="37600" y1="37800" x2="37600" y2="37800"/>
                        <a14:backgroundMark x1="47600" y1="41400" x2="47600" y2="41400"/>
                        <a14:backgroundMark x1="46400" y1="42800" x2="46400" y2="42800"/>
                        <a14:backgroundMark x1="45400" y1="45000" x2="45400" y2="45000"/>
                        <a14:backgroundMark x1="33600" y1="56200" x2="33600" y2="56200"/>
                        <a14:backgroundMark x1="32000" y1="57000" x2="32000" y2="57000"/>
                        <a14:backgroundMark x1="30400" y1="57600" x2="30400" y2="57600"/>
                        <a14:backgroundMark x1="29600" y1="58200" x2="29600" y2="58200"/>
                        <a14:backgroundMark x1="21000" y1="60600" x2="21000" y2="60600"/>
                        <a14:backgroundMark x1="21200" y1="63600" x2="21200" y2="63600"/>
                        <a14:backgroundMark x1="61000" y1="67400" x2="61000" y2="67400"/>
                        <a14:backgroundMark x1="69200" y1="75800" x2="69200" y2="75800"/>
                        <a14:backgroundMark x1="68400" y1="78000" x2="68400" y2="78000"/>
                        <a14:backgroundMark x1="67200" y1="77200" x2="67200" y2="77200"/>
                        <a14:backgroundMark x1="67600" y1="78200" x2="67600" y2="78200"/>
                        <a14:backgroundMark x1="80600" y1="45200" x2="80600" y2="45200"/>
                        <a14:backgroundMark x1="81800" y1="48400" x2="81800" y2="48400"/>
                        <a14:backgroundMark x1="69800" y1="46000" x2="69800" y2="46000"/>
                        <a14:backgroundMark x1="79400" y1="39400" x2="79400" y2="39400"/>
                        <a14:backgroundMark x1="95200" y1="45200" x2="95200" y2="45200"/>
                        <a14:backgroundMark x1="95600" y1="44800" x2="95600" y2="44800"/>
                        <a14:backgroundMark x1="600" y1="52600" x2="600" y2="52600"/>
                        <a14:backgroundMark x1="600" y1="53400" x2="600" y2="53400"/>
                        <a14:backgroundMark x1="44800" y1="42000" x2="44800" y2="42000"/>
                        <a14:backgroundMark x1="44000" y1="41600" x2="44000" y2="41600"/>
                        <a14:backgroundMark x1="62600" y1="62000" x2="62600" y2="62000"/>
                        <a14:backgroundMark x1="61400" y1="60800" x2="61400" y2="60800"/>
                        <a14:backgroundMark x1="60400" y1="59600" x2="60400" y2="59600"/>
                        <a14:backgroundMark x1="64000" y1="61600" x2="64000" y2="61600"/>
                        <a14:backgroundMark x1="57000" y1="40600" x2="57000" y2="40600"/>
                        <a14:backgroundMark x1="55800" y1="40400" x2="55800" y2="40400"/>
                        <a14:backgroundMark x1="55000" y1="40400" x2="55000" y2="40400"/>
                        <a14:backgroundMark x1="53200" y1="40400" x2="55800" y2="40400"/>
                        <a14:backgroundMark x1="58400" y1="41000" x2="53000" y2="39200"/>
                        <a14:backgroundMark x1="63000" y1="42600" x2="63800" y2="42600"/>
                        <a14:backgroundMark x1="60200" y1="41400" x2="59400" y2="41000"/>
                        <a14:backgroundMark x1="58400" y1="40600" x2="61400" y2="42200"/>
                        <a14:backgroundMark x1="57000" y1="40200" x2="53200" y2="40000"/>
                        <a14:backgroundMark x1="52200" y1="40000" x2="5340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28" b="18078"/>
          <a:stretch/>
        </p:blipFill>
        <p:spPr>
          <a:xfrm flipH="1">
            <a:off x="2024122" y="2527998"/>
            <a:ext cx="2802773" cy="18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27</Words>
  <Application>Microsoft Office PowerPoint</Application>
  <PresentationFormat>와이드스크린</PresentationFormat>
  <Paragraphs>15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DX국민시대</vt:lpstr>
      <vt:lpstr>DX대장간B</vt:lpstr>
      <vt:lpstr>나눔고딕 ExtraBold</vt:lpstr>
      <vt:lpstr>나눔스퀘어_ac Bold</vt:lpstr>
      <vt:lpstr>나눔스퀘어_ac ExtraBold</vt:lpstr>
      <vt:lpstr>맑은 고딕</vt:lpstr>
      <vt:lpstr>Arial</vt:lpstr>
      <vt:lpstr>AXIS Extra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박 민규</cp:lastModifiedBy>
  <cp:revision>70</cp:revision>
  <dcterms:created xsi:type="dcterms:W3CDTF">2021-03-28T14:49:10Z</dcterms:created>
  <dcterms:modified xsi:type="dcterms:W3CDTF">2021-06-09T15:03:12Z</dcterms:modified>
</cp:coreProperties>
</file>